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318" r:id="rId16"/>
    <p:sldId id="299" r:id="rId17"/>
    <p:sldId id="328" r:id="rId18"/>
    <p:sldId id="284" r:id="rId19"/>
    <p:sldId id="294" r:id="rId20"/>
    <p:sldId id="279" r:id="rId21"/>
  </p:sldIdLst>
  <p:sldSz cx="12192000" cy="6858000"/>
  <p:notesSz cx="7104063" cy="10234613"/>
  <p:embeddedFontLst>
    <p:embeddedFont>
      <p:font typeface="汉仪雅酷黑W" panose="02010600030101010101" charset="-122"/>
      <p:regular r:id="rId24"/>
    </p:embeddedFont>
    <p:embeddedFont>
      <p:font typeface="汉仪正圆 55简" panose="00020600040101010101" charset="-122"/>
      <p:regular r:id="rId25"/>
    </p:embeddedFont>
    <p:embeddedFont>
      <p:font typeface="Cascadia Mono SemiBold" panose="020B0609020000020004" pitchFamily="49" charset="0"/>
      <p:bold r:id="rId26"/>
      <p:boldItalic r:id="rId27"/>
    </p:embeddedFont>
    <p:embeddedFont>
      <p:font typeface="DingTalk Sans" panose="00020600040101000101" pitchFamily="18" charset="0"/>
      <p:regular r:id="rId28"/>
    </p:embeddedFont>
    <p:embeddedFont>
      <p:font typeface="HarmonyOS Sans SC" panose="00000500000000000000" pitchFamily="2" charset="-122"/>
      <p:regular r:id="rId29"/>
      <p:bold r:id="rId30"/>
    </p:embeddedFont>
    <p:embeddedFont>
      <p:font typeface="阿里巴巴普惠体 B" panose="00020600040101010101" pitchFamily="18" charset="-122"/>
      <p:bold r:id="rId31"/>
    </p:embeddedFont>
    <p:embeddedFont>
      <p:font typeface="阿里巴巴普惠体 R" panose="00020600040101010101" pitchFamily="18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2025/10/4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g"/><Relationship Id="rId4" Type="http://schemas.openxmlformats.org/officeDocument/2006/relationships/image" Target="../media/image10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chart" Target="../charts/chart1.xml"/><Relationship Id="rId10" Type="http://schemas.openxmlformats.org/officeDocument/2006/relationships/image" Target="../media/image109.svg"/><Relationship Id="rId4" Type="http://schemas.openxmlformats.org/officeDocument/2006/relationships/image" Target="../media/image3.png"/><Relationship Id="rId9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3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9" Type="http://schemas.openxmlformats.org/officeDocument/2006/relationships/image" Target="../media/image1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-571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3639644" y="1272089"/>
            <a:ext cx="8742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团队由一名独立全栈开发师组成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     小丁</a:t>
            </a:r>
            <a:r>
              <a:rPr lang="en-US" altLang="zh-CN" b="1" dirty="0">
                <a:solidFill>
                  <a:schemeClr val="bg1"/>
                </a:solidFill>
              </a:rPr>
              <a:t>	     </a:t>
            </a:r>
            <a:r>
              <a:rPr lang="zh-CN" altLang="en-US" b="1" dirty="0">
                <a:solidFill>
                  <a:schemeClr val="bg1"/>
                </a:solidFill>
              </a:rPr>
              <a:t>独立全栈开发师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某大学软件工程专业本科二年级学生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号）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3254</Words>
  <Application>Microsoft Office PowerPoint</Application>
  <PresentationFormat>宽屏</PresentationFormat>
  <Paragraphs>384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HarmonyOS Sans SC</vt:lpstr>
      <vt:lpstr>微软雅黑</vt:lpstr>
      <vt:lpstr>Cascadia Mono SemiBold</vt:lpstr>
      <vt:lpstr>汉仪正圆 55简</vt:lpstr>
      <vt:lpstr>钉钉进步体</vt:lpstr>
      <vt:lpstr>DingTalk Sans</vt:lpstr>
      <vt:lpstr>Wingdings</vt:lpstr>
      <vt:lpstr>Arial</vt:lpstr>
      <vt:lpstr>Times New Roman</vt:lpstr>
      <vt:lpstr>汉仪雅酷黑W</vt:lpstr>
      <vt:lpstr>等线</vt:lpstr>
      <vt:lpstr>阿里巴巴普惠体 R</vt:lpstr>
      <vt:lpstr>阿里巴巴普惠体 B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326</cp:revision>
  <dcterms:created xsi:type="dcterms:W3CDTF">2022-04-26T03:15:00Z</dcterms:created>
  <dcterms:modified xsi:type="dcterms:W3CDTF">2025-10-03T16:19:07Z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